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232" autoAdjust="0"/>
    <p:restoredTop sz="94660"/>
  </p:normalViewPr>
  <p:slideViewPr>
    <p:cSldViewPr snapToGrid="0">
      <p:cViewPr varScale="1">
        <p:scale>
          <a:sx n="89" d="100"/>
          <a:sy n="89" d="100"/>
        </p:scale>
        <p:origin x="149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E963-4910-4D21-A808-73C6EE72D63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DAD3-5D9D-447D-8CD9-066E37899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726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E963-4910-4D21-A808-73C6EE72D63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DAD3-5D9D-447D-8CD9-066E37899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446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E963-4910-4D21-A808-73C6EE72D63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DAD3-5D9D-447D-8CD9-066E37899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92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E963-4910-4D21-A808-73C6EE72D63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DAD3-5D9D-447D-8CD9-066E37899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180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E963-4910-4D21-A808-73C6EE72D63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DAD3-5D9D-447D-8CD9-066E37899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373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E963-4910-4D21-A808-73C6EE72D63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DAD3-5D9D-447D-8CD9-066E37899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028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E963-4910-4D21-A808-73C6EE72D63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DAD3-5D9D-447D-8CD9-066E37899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174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E963-4910-4D21-A808-73C6EE72D63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DAD3-5D9D-447D-8CD9-066E37899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012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E963-4910-4D21-A808-73C6EE72D63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DAD3-5D9D-447D-8CD9-066E37899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298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E963-4910-4D21-A808-73C6EE72D63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DAD3-5D9D-447D-8CD9-066E37899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057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E963-4910-4D21-A808-73C6EE72D63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EDAD3-5D9D-447D-8CD9-066E37899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989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3E963-4910-4D21-A808-73C6EE72D63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EDAD3-5D9D-447D-8CD9-066E378996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8268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7947" y="0"/>
            <a:ext cx="3954053" cy="35030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507"/>
            <a:ext cx="12192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u="sng" dirty="0" smtClean="0">
                <a:latin typeface="Bodoni MT" panose="02070603080606020203" pitchFamily="18" charset="0"/>
                <a:ea typeface="Batang" panose="02030600000101010101" pitchFamily="18" charset="-127"/>
              </a:rPr>
              <a:t>1952: Detonation of First Thermonuclear Bomb at Eniwetok Atoll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306" y="516373"/>
            <a:ext cx="3657600" cy="2743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odoni MT" panose="02070603080606020203" pitchFamily="18" charset="0"/>
                <a:ea typeface="Batang" panose="02030600000101010101" pitchFamily="18" charset="-127"/>
              </a:rPr>
              <a:t>In a reaction to the Soviet Union’s atomic bomb in 1949, President Harry Truman ordered the creation of a more powerful bomb. Father of the atomic bomb, </a:t>
            </a:r>
            <a:r>
              <a:rPr lang="en-US" dirty="0" smtClean="0">
                <a:latin typeface="Bodoni MT" panose="02070603080606020203" pitchFamily="18" charset="0"/>
              </a:rPr>
              <a:t>J. Robert Oppenheimer, was opposed to this because he knew the Soviets would follow the United States lead.</a:t>
            </a:r>
            <a:endParaRPr lang="en-US" dirty="0">
              <a:latin typeface="Bodoni MT" panose="02070603080606020203" pitchFamily="18" charset="0"/>
              <a:ea typeface="Batang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82173" y="3074932"/>
            <a:ext cx="2111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odoni MT" panose="02070603080606020203" pitchFamily="18" charset="0"/>
                <a:ea typeface="Batang" panose="02030600000101010101" pitchFamily="18" charset="-127"/>
              </a:rPr>
              <a:t>Importance:</a:t>
            </a:r>
            <a:endParaRPr lang="en-US" sz="2400" dirty="0">
              <a:latin typeface="Bodoni MT" panose="02070603080606020203" pitchFamily="18" charset="0"/>
              <a:ea typeface="Batang" panose="02030600000101010101" pitchFamily="18" charset="-127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79427" y="3030029"/>
            <a:ext cx="3793511" cy="344220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odoni MT" panose="020706030806060202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9426" y="3525504"/>
            <a:ext cx="37812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Bodoni MT" panose="02070603080606020203" pitchFamily="18" charset="0"/>
              </a:rPr>
              <a:t>Was 700 times more powerful than Hiroshima (10.4Megatons of TNT compared to 0.015Megatons).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Bodoni MT" panose="02070603080606020203" pitchFamily="18" charset="0"/>
              </a:rPr>
              <a:t>Was a short-lived victory in the nuclear arms race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Bodoni MT" panose="02070603080606020203" pitchFamily="18" charset="0"/>
              </a:rPr>
              <a:t>Sped up the arms race: the Soviet Union detonated a thermonuclear bomb the next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Bodoni MT" panose="02070603080606020203" pitchFamily="18" charset="0"/>
              </a:rPr>
              <a:t>The </a:t>
            </a:r>
            <a:r>
              <a:rPr lang="en-US" dirty="0" smtClean="0">
                <a:latin typeface="Bodoni MT" panose="02070603080606020203" pitchFamily="18" charset="0"/>
              </a:rPr>
              <a:t>Teller-</a:t>
            </a:r>
            <a:r>
              <a:rPr lang="en-US" dirty="0" err="1" smtClean="0">
                <a:latin typeface="Bodoni MT" panose="02070603080606020203" pitchFamily="18" charset="0"/>
              </a:rPr>
              <a:t>Ulam</a:t>
            </a:r>
            <a:r>
              <a:rPr lang="en-US" dirty="0" smtClean="0">
                <a:latin typeface="Bodoni MT" panose="02070603080606020203" pitchFamily="18" charset="0"/>
              </a:rPr>
              <a:t> design is used in most nuclear weapons today</a:t>
            </a:r>
            <a:endParaRPr lang="en-US" dirty="0" smtClean="0">
              <a:latin typeface="Bodoni MT" panose="02070603080606020203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78" y="3147341"/>
            <a:ext cx="3445150" cy="21966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041" y="3575880"/>
            <a:ext cx="4368986" cy="201480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197316" y="813237"/>
            <a:ext cx="21627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odoni MT" panose="02070603080606020203" pitchFamily="18" charset="0"/>
              </a:rPr>
              <a:t>Using a model by Dr. </a:t>
            </a:r>
            <a:r>
              <a:rPr lang="en-US" dirty="0" err="1" smtClean="0">
                <a:latin typeface="Bodoni MT" panose="02070603080606020203" pitchFamily="18" charset="0"/>
              </a:rPr>
              <a:t>Telller</a:t>
            </a:r>
            <a:r>
              <a:rPr lang="en-US" dirty="0" smtClean="0">
                <a:latin typeface="Bodoni MT" panose="02070603080606020203" pitchFamily="18" charset="0"/>
              </a:rPr>
              <a:t> and mathematician Stanislaw </a:t>
            </a:r>
            <a:r>
              <a:rPr lang="en-US" dirty="0" err="1" smtClean="0">
                <a:latin typeface="Bodoni MT" panose="02070603080606020203" pitchFamily="18" charset="0"/>
              </a:rPr>
              <a:t>Ulam</a:t>
            </a:r>
            <a:r>
              <a:rPr lang="en-US" dirty="0" smtClean="0">
                <a:latin typeface="Bodoni MT" panose="02070603080606020203" pitchFamily="18" charset="0"/>
              </a:rPr>
              <a:t>, scientists created a structure in </a:t>
            </a:r>
            <a:r>
              <a:rPr lang="en-US" dirty="0">
                <a:latin typeface="Bodoni MT" panose="02070603080606020203" pitchFamily="18" charset="0"/>
              </a:rPr>
              <a:t> </a:t>
            </a:r>
            <a:r>
              <a:rPr lang="en-US" dirty="0" smtClean="0">
                <a:latin typeface="Bodoni MT" panose="02070603080606020203" pitchFamily="18" charset="0"/>
              </a:rPr>
              <a:t>the Marshall Islands codenamed “Ivy Mike” </a:t>
            </a:r>
            <a:endParaRPr lang="en-US" dirty="0">
              <a:latin typeface="Bodoni MT" panose="02070603080606020203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247" y="726607"/>
            <a:ext cx="2127287" cy="273630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849041" y="5590689"/>
            <a:ext cx="43689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odoni MT" panose="02070603080606020203" pitchFamily="18" charset="0"/>
              </a:rPr>
              <a:t>On November 1, 1952 Ivy Mike was detonated on the island of </a:t>
            </a:r>
            <a:r>
              <a:rPr lang="en-US" dirty="0" err="1" smtClean="0">
                <a:latin typeface="Bodoni MT" panose="02070603080606020203" pitchFamily="18" charset="0"/>
              </a:rPr>
              <a:t>Elugelab</a:t>
            </a:r>
            <a:r>
              <a:rPr lang="en-US" dirty="0" smtClean="0">
                <a:latin typeface="Bodoni MT" panose="02070603080606020203" pitchFamily="18" charset="0"/>
              </a:rPr>
              <a:t> on Eniwetok Atoll creating a three mile wide fireball.</a:t>
            </a:r>
            <a:endParaRPr lang="en-US" dirty="0">
              <a:latin typeface="Bodoni MT" panose="020706030806060202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336" y="2772682"/>
            <a:ext cx="2886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odoni MT" panose="02070603080606020203" pitchFamily="18" charset="0"/>
              </a:rPr>
              <a:t>Process:</a:t>
            </a:r>
            <a:endParaRPr lang="en-US" sz="2400" dirty="0">
              <a:latin typeface="Bodoni MT" panose="02070603080606020203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15525" y="6464508"/>
            <a:ext cx="2686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Created by: Eric Pujari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6029302" y="616301"/>
            <a:ext cx="2542" cy="2804918"/>
          </a:xfrm>
          <a:prstGeom prst="line">
            <a:avLst/>
          </a:prstGeom>
          <a:ln w="76200">
            <a:solidFill>
              <a:srgbClr val="0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00306" y="5419957"/>
            <a:ext cx="3520662" cy="0"/>
          </a:xfrm>
          <a:prstGeom prst="line">
            <a:avLst/>
          </a:prstGeom>
          <a:ln w="193675">
            <a:solidFill>
              <a:srgbClr val="0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3858212" y="3450036"/>
            <a:ext cx="2371269" cy="8367"/>
          </a:xfrm>
          <a:prstGeom prst="line">
            <a:avLst/>
          </a:prstGeom>
          <a:ln w="76200">
            <a:solidFill>
              <a:srgbClr val="0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033534" y="3487220"/>
            <a:ext cx="2821" cy="2192128"/>
          </a:xfrm>
          <a:prstGeom prst="line">
            <a:avLst/>
          </a:prstGeom>
          <a:ln w="149225">
            <a:solidFill>
              <a:srgbClr val="00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0390" y="5299318"/>
            <a:ext cx="35243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odoni MT" panose="02070603080606020203" pitchFamily="18" charset="0"/>
              </a:rPr>
              <a:t>This process is different from previous nuclear weapons because it utilized fusion reactions of lighter nuclei instead of the fission of heavier elements.</a:t>
            </a:r>
            <a:endParaRPr lang="en-US" dirty="0">
              <a:latin typeface="Bodoni MT" panose="02070603080606020203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4564" y="2824699"/>
            <a:ext cx="3550176" cy="39218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858212" y="679638"/>
            <a:ext cx="4309647" cy="283024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89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298</TotalTime>
  <Words>193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Batang</vt:lpstr>
      <vt:lpstr>Arial</vt:lpstr>
      <vt:lpstr>Bodoni MT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Pujari</dc:creator>
  <cp:lastModifiedBy>Eric Pujari</cp:lastModifiedBy>
  <cp:revision>14</cp:revision>
  <dcterms:created xsi:type="dcterms:W3CDTF">2013-10-07T17:48:17Z</dcterms:created>
  <dcterms:modified xsi:type="dcterms:W3CDTF">2013-10-07T22:47:02Z</dcterms:modified>
</cp:coreProperties>
</file>